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84203"/>
  </p:normalViewPr>
  <p:slideViewPr>
    <p:cSldViewPr snapToGrid="0" snapToObjects="1">
      <p:cViewPr>
        <p:scale>
          <a:sx n="85" d="100"/>
          <a:sy n="85" d="100"/>
        </p:scale>
        <p:origin x="2720"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7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Jake VanderPlas</a:t>
            </a:r>
            <a:r>
              <a:rPr lang="en-US" altLang="x-none" baseline="30000" dirty="0">
                <a:solidFill>
                  <a:schemeClr val="tx1"/>
                </a:solidFill>
                <a:latin typeface="Calibri" charset="0"/>
              </a:rPr>
              <a:t>1,4</a:t>
            </a:r>
          </a:p>
          <a:p>
            <a:pPr>
              <a:spcBef>
                <a:spcPts val="800"/>
              </a:spcBef>
              <a:buSzPct val="100000"/>
            </a:pPr>
            <a:r>
              <a:rPr lang="en-US" altLang="x-none" sz="3600" dirty="0">
                <a:solidFill>
                  <a:schemeClr val="tx1"/>
                </a:solidFill>
                <a:latin typeface="Calibri" charset="0"/>
              </a:rPr>
              <a:t>Alex Ford</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Biochemistry</a:t>
            </a:r>
          </a:p>
          <a:p>
            <a:pPr>
              <a:spcBef>
                <a:spcPts val="800"/>
              </a:spcBef>
              <a:buSzPct val="100000"/>
            </a:pPr>
            <a:r>
              <a:rPr lang="en-US" altLang="x-none" sz="2400" baseline="30000" dirty="0">
                <a:solidFill>
                  <a:schemeClr val="tx1"/>
                </a:solidFill>
                <a:latin typeface="Calibri" charset="0"/>
              </a:rPr>
              <a:t>4</a:t>
            </a:r>
            <a:r>
              <a:rPr lang="en-US" altLang="x-none" sz="2400"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smtClean="0">
                <a:solidFill>
                  <a:schemeClr val="tx1"/>
                </a:solidFill>
                <a:latin typeface="Calibri" charset="0"/>
              </a:rPr>
              <a:t>October 18, </a:t>
            </a:r>
            <a:r>
              <a:rPr lang="en-US" altLang="x-none" dirty="0">
                <a:solidFill>
                  <a:schemeClr val="tx1"/>
                </a:solidFill>
                <a:latin typeface="Calibri" charset="0"/>
              </a:rPr>
              <a:t>2017</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13089</TotalTime>
  <Words>2452</Words>
  <Application>Microsoft Macintosh PowerPoint</Application>
  <PresentationFormat>On-screen Show (4:3)</PresentationFormat>
  <Paragraphs>594</Paragraphs>
  <Slides>78</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ＭＳ Ｐゴシック</vt:lpstr>
      <vt:lpstr>Arial</vt:lpstr>
      <vt:lpstr>Calibri</vt:lpstr>
      <vt:lpstr>Courier</vt:lpstr>
      <vt:lpstr>Courier New</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544</cp:revision>
  <dcterms:created xsi:type="dcterms:W3CDTF">2015-01-21T04:58:27Z</dcterms:created>
  <dcterms:modified xsi:type="dcterms:W3CDTF">2017-10-18T17:37:30Z</dcterms:modified>
</cp:coreProperties>
</file>